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BFEA-BD1E-4E36-852C-F9C6C72A944D}" type="datetimeFigureOut">
              <a:rPr lang="en-CA" smtClean="0"/>
              <a:t>2017-10-11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CABA-B051-4D8B-8ED4-55930710BE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5349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BFEA-BD1E-4E36-852C-F9C6C72A944D}" type="datetimeFigureOut">
              <a:rPr lang="en-CA" smtClean="0"/>
              <a:t>2017-10-11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CABA-B051-4D8B-8ED4-55930710BE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8637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BFEA-BD1E-4E36-852C-F9C6C72A944D}" type="datetimeFigureOut">
              <a:rPr lang="en-CA" smtClean="0"/>
              <a:t>2017-10-11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CABA-B051-4D8B-8ED4-55930710BE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1916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BFEA-BD1E-4E36-852C-F9C6C72A944D}" type="datetimeFigureOut">
              <a:rPr lang="en-CA" smtClean="0"/>
              <a:t>2017-10-11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CABA-B051-4D8B-8ED4-55930710BE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8049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BFEA-BD1E-4E36-852C-F9C6C72A944D}" type="datetimeFigureOut">
              <a:rPr lang="en-CA" smtClean="0"/>
              <a:t>2017-10-11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CABA-B051-4D8B-8ED4-55930710BE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20209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BFEA-BD1E-4E36-852C-F9C6C72A944D}" type="datetimeFigureOut">
              <a:rPr lang="en-CA" smtClean="0"/>
              <a:t>2017-10-11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CABA-B051-4D8B-8ED4-55930710BE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8694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BFEA-BD1E-4E36-852C-F9C6C72A944D}" type="datetimeFigureOut">
              <a:rPr lang="en-CA" smtClean="0"/>
              <a:t>2017-10-11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CABA-B051-4D8B-8ED4-55930710BE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4581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BFEA-BD1E-4E36-852C-F9C6C72A944D}" type="datetimeFigureOut">
              <a:rPr lang="en-CA" smtClean="0"/>
              <a:t>2017-10-11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CABA-B051-4D8B-8ED4-55930710BE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0105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BFEA-BD1E-4E36-852C-F9C6C72A944D}" type="datetimeFigureOut">
              <a:rPr lang="en-CA" smtClean="0"/>
              <a:t>2017-10-11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CABA-B051-4D8B-8ED4-55930710BE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2416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BFEA-BD1E-4E36-852C-F9C6C72A944D}" type="datetimeFigureOut">
              <a:rPr lang="en-CA" smtClean="0"/>
              <a:t>2017-10-11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CABA-B051-4D8B-8ED4-55930710BE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850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BFEA-BD1E-4E36-852C-F9C6C72A944D}" type="datetimeFigureOut">
              <a:rPr lang="en-CA" smtClean="0"/>
              <a:t>2017-10-11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CABA-B051-4D8B-8ED4-55930710BE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0061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3BFEA-BD1E-4E36-852C-F9C6C72A944D}" type="datetimeFigureOut">
              <a:rPr lang="en-CA" smtClean="0"/>
              <a:t>2017-10-11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CABA-B051-4D8B-8ED4-55930710BE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8251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8000" dirty="0" smtClean="0"/>
              <a:t>XXX group</a:t>
            </a:r>
            <a:endParaRPr lang="en-CA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CA" sz="6000" dirty="0" smtClean="0"/>
              <a:t>Clickers Quiz</a:t>
            </a:r>
            <a:br>
              <a:rPr lang="en-CA" sz="6000" dirty="0" smtClean="0"/>
            </a:br>
            <a:r>
              <a:rPr lang="en-CA" sz="6000" smtClean="0"/>
              <a:t>IBE Workshop </a:t>
            </a:r>
            <a:r>
              <a:rPr lang="en-CA" sz="6000" dirty="0" smtClean="0"/>
              <a:t>2</a:t>
            </a:r>
            <a:br>
              <a:rPr lang="en-CA" sz="6000" dirty="0" smtClean="0"/>
            </a:br>
            <a:r>
              <a:rPr lang="en-CA" sz="6000" dirty="0" smtClean="0"/>
              <a:t>Day 3</a:t>
            </a:r>
            <a:endParaRPr lang="en-CA" sz="6000" dirty="0"/>
          </a:p>
        </p:txBody>
      </p:sp>
    </p:spTree>
    <p:extLst>
      <p:ext uri="{BB962C8B-B14F-4D97-AF65-F5344CB8AC3E}">
        <p14:creationId xmlns:p14="http://schemas.microsoft.com/office/powerpoint/2010/main" val="2134228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CLICKERS QUIZ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9</a:t>
            </a:r>
            <a:r>
              <a:rPr lang="en-CA" dirty="0" smtClean="0"/>
              <a:t>. </a:t>
            </a:r>
          </a:p>
          <a:p>
            <a:endParaRPr lang="en-CA" dirty="0"/>
          </a:p>
          <a:p>
            <a:r>
              <a:rPr lang="en-CA" dirty="0" smtClean="0"/>
              <a:t>A –</a:t>
            </a:r>
          </a:p>
          <a:p>
            <a:r>
              <a:rPr lang="en-CA" dirty="0" smtClean="0"/>
              <a:t>B – </a:t>
            </a:r>
          </a:p>
          <a:p>
            <a:r>
              <a:rPr lang="en-CA" dirty="0" smtClean="0"/>
              <a:t>C – </a:t>
            </a:r>
          </a:p>
          <a:p>
            <a:r>
              <a:rPr lang="en-CA" dirty="0" smtClean="0"/>
              <a:t>D – 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5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CLICKERS QUIZ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 smtClean="0"/>
              <a:t>10. </a:t>
            </a:r>
          </a:p>
          <a:p>
            <a:endParaRPr lang="en-CA" dirty="0"/>
          </a:p>
          <a:p>
            <a:r>
              <a:rPr lang="en-CA" dirty="0" smtClean="0"/>
              <a:t>A –</a:t>
            </a:r>
          </a:p>
          <a:p>
            <a:r>
              <a:rPr lang="en-CA" dirty="0" smtClean="0"/>
              <a:t>B – </a:t>
            </a:r>
          </a:p>
          <a:p>
            <a:r>
              <a:rPr lang="en-CA" dirty="0" smtClean="0"/>
              <a:t>C – </a:t>
            </a:r>
          </a:p>
          <a:p>
            <a:r>
              <a:rPr lang="en-CA" dirty="0" smtClean="0"/>
              <a:t>D – 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5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CLICKERS QUIZ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 smtClean="0"/>
              <a:t>1. </a:t>
            </a:r>
          </a:p>
          <a:p>
            <a:endParaRPr lang="en-CA" dirty="0"/>
          </a:p>
          <a:p>
            <a:r>
              <a:rPr lang="en-CA" dirty="0" smtClean="0"/>
              <a:t>A –</a:t>
            </a:r>
          </a:p>
          <a:p>
            <a:r>
              <a:rPr lang="en-CA" dirty="0" smtClean="0"/>
              <a:t>B – </a:t>
            </a:r>
          </a:p>
          <a:p>
            <a:r>
              <a:rPr lang="en-CA" dirty="0" smtClean="0"/>
              <a:t>C – </a:t>
            </a:r>
          </a:p>
          <a:p>
            <a:r>
              <a:rPr lang="en-CA" dirty="0" smtClean="0"/>
              <a:t>D – 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3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CLICKERS QUIZ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2</a:t>
            </a:r>
            <a:r>
              <a:rPr lang="en-CA" dirty="0" smtClean="0"/>
              <a:t>. </a:t>
            </a:r>
          </a:p>
          <a:p>
            <a:endParaRPr lang="en-CA" dirty="0"/>
          </a:p>
          <a:p>
            <a:r>
              <a:rPr lang="en-CA" dirty="0" smtClean="0"/>
              <a:t>A –</a:t>
            </a:r>
          </a:p>
          <a:p>
            <a:r>
              <a:rPr lang="en-CA" dirty="0" smtClean="0"/>
              <a:t>B – </a:t>
            </a:r>
          </a:p>
          <a:p>
            <a:r>
              <a:rPr lang="en-CA" dirty="0" smtClean="0"/>
              <a:t>C – </a:t>
            </a:r>
          </a:p>
          <a:p>
            <a:r>
              <a:rPr lang="en-CA" dirty="0" smtClean="0"/>
              <a:t>D – 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5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CLICKERS QUIZ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3</a:t>
            </a:r>
            <a:r>
              <a:rPr lang="en-CA" dirty="0" smtClean="0"/>
              <a:t>. </a:t>
            </a:r>
          </a:p>
          <a:p>
            <a:endParaRPr lang="en-CA" dirty="0"/>
          </a:p>
          <a:p>
            <a:r>
              <a:rPr lang="en-CA" dirty="0" smtClean="0"/>
              <a:t>A –</a:t>
            </a:r>
          </a:p>
          <a:p>
            <a:r>
              <a:rPr lang="en-CA" dirty="0" smtClean="0"/>
              <a:t>B – </a:t>
            </a:r>
          </a:p>
          <a:p>
            <a:r>
              <a:rPr lang="en-CA" dirty="0" smtClean="0"/>
              <a:t>C – </a:t>
            </a:r>
          </a:p>
          <a:p>
            <a:r>
              <a:rPr lang="en-CA" dirty="0" smtClean="0"/>
              <a:t>D – 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5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CLICKERS QUIZ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4</a:t>
            </a:r>
            <a:r>
              <a:rPr lang="en-CA" dirty="0" smtClean="0"/>
              <a:t>. </a:t>
            </a:r>
          </a:p>
          <a:p>
            <a:endParaRPr lang="en-CA" dirty="0"/>
          </a:p>
          <a:p>
            <a:r>
              <a:rPr lang="en-CA" dirty="0" smtClean="0"/>
              <a:t>A –</a:t>
            </a:r>
          </a:p>
          <a:p>
            <a:r>
              <a:rPr lang="en-CA" dirty="0" smtClean="0"/>
              <a:t>B – </a:t>
            </a:r>
          </a:p>
          <a:p>
            <a:r>
              <a:rPr lang="en-CA" dirty="0" smtClean="0"/>
              <a:t>C – </a:t>
            </a:r>
          </a:p>
          <a:p>
            <a:r>
              <a:rPr lang="en-CA" dirty="0" smtClean="0"/>
              <a:t>D – 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5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CLICKERS QUIZ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5</a:t>
            </a:r>
            <a:r>
              <a:rPr lang="en-CA" dirty="0" smtClean="0"/>
              <a:t>. </a:t>
            </a:r>
          </a:p>
          <a:p>
            <a:endParaRPr lang="en-CA" dirty="0"/>
          </a:p>
          <a:p>
            <a:r>
              <a:rPr lang="en-CA" dirty="0" smtClean="0"/>
              <a:t>A –</a:t>
            </a:r>
          </a:p>
          <a:p>
            <a:r>
              <a:rPr lang="en-CA" dirty="0" smtClean="0"/>
              <a:t>B – </a:t>
            </a:r>
          </a:p>
          <a:p>
            <a:r>
              <a:rPr lang="en-CA" dirty="0" smtClean="0"/>
              <a:t>C – </a:t>
            </a:r>
          </a:p>
          <a:p>
            <a:r>
              <a:rPr lang="en-CA" dirty="0" smtClean="0"/>
              <a:t>D – 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5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CLICKERS QUIZ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6</a:t>
            </a:r>
            <a:r>
              <a:rPr lang="en-CA" dirty="0" smtClean="0"/>
              <a:t>. </a:t>
            </a:r>
          </a:p>
          <a:p>
            <a:endParaRPr lang="en-CA" dirty="0"/>
          </a:p>
          <a:p>
            <a:r>
              <a:rPr lang="en-CA" dirty="0" smtClean="0"/>
              <a:t>A –</a:t>
            </a:r>
          </a:p>
          <a:p>
            <a:r>
              <a:rPr lang="en-CA" dirty="0" smtClean="0"/>
              <a:t>B – </a:t>
            </a:r>
          </a:p>
          <a:p>
            <a:r>
              <a:rPr lang="en-CA" dirty="0" smtClean="0"/>
              <a:t>C – </a:t>
            </a:r>
          </a:p>
          <a:p>
            <a:r>
              <a:rPr lang="en-CA" dirty="0" smtClean="0"/>
              <a:t>D – 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5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CLICKERS QUIZ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7</a:t>
            </a:r>
            <a:r>
              <a:rPr lang="en-CA" dirty="0" smtClean="0"/>
              <a:t>. </a:t>
            </a:r>
          </a:p>
          <a:p>
            <a:endParaRPr lang="en-CA" dirty="0"/>
          </a:p>
          <a:p>
            <a:r>
              <a:rPr lang="en-CA" dirty="0" smtClean="0"/>
              <a:t>A –</a:t>
            </a:r>
          </a:p>
          <a:p>
            <a:r>
              <a:rPr lang="en-CA" dirty="0" smtClean="0"/>
              <a:t>B – </a:t>
            </a:r>
          </a:p>
          <a:p>
            <a:r>
              <a:rPr lang="en-CA" dirty="0" smtClean="0"/>
              <a:t>C – </a:t>
            </a:r>
          </a:p>
          <a:p>
            <a:r>
              <a:rPr lang="en-CA" dirty="0" smtClean="0"/>
              <a:t>D – 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5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 smtClean="0"/>
              <a:t>CLICKERS QUIZ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8</a:t>
            </a:r>
            <a:r>
              <a:rPr lang="en-CA" dirty="0" smtClean="0"/>
              <a:t>. </a:t>
            </a:r>
          </a:p>
          <a:p>
            <a:endParaRPr lang="en-CA" dirty="0"/>
          </a:p>
          <a:p>
            <a:r>
              <a:rPr lang="en-CA" dirty="0" smtClean="0"/>
              <a:t>A –</a:t>
            </a:r>
          </a:p>
          <a:p>
            <a:r>
              <a:rPr lang="en-CA" dirty="0" smtClean="0"/>
              <a:t>B – </a:t>
            </a:r>
          </a:p>
          <a:p>
            <a:r>
              <a:rPr lang="en-CA" dirty="0" smtClean="0"/>
              <a:t>C – </a:t>
            </a:r>
          </a:p>
          <a:p>
            <a:r>
              <a:rPr lang="en-CA" dirty="0" smtClean="0"/>
              <a:t>D – 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5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134</Words>
  <Application>Microsoft Office PowerPoint</Application>
  <PresentationFormat>On-screen Show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XXX group</vt:lpstr>
      <vt:lpstr>CLICKERS QUIZ</vt:lpstr>
      <vt:lpstr>CLICKERS QUIZ</vt:lpstr>
      <vt:lpstr>CLICKERS QUIZ</vt:lpstr>
      <vt:lpstr>CLICKERS QUIZ</vt:lpstr>
      <vt:lpstr>CLICKERS QUIZ</vt:lpstr>
      <vt:lpstr>CLICKERS QUIZ</vt:lpstr>
      <vt:lpstr>CLICKERS QUIZ</vt:lpstr>
      <vt:lpstr>CLICKERS QUIZ</vt:lpstr>
      <vt:lpstr>CLICKERS QUIZ</vt:lpstr>
      <vt:lpstr>CLICKERS QUIZ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 group</dc:title>
  <dc:creator>Windows User</dc:creator>
  <cp:lastModifiedBy>Windows User</cp:lastModifiedBy>
  <cp:revision>3</cp:revision>
  <dcterms:created xsi:type="dcterms:W3CDTF">2017-10-11T06:40:08Z</dcterms:created>
  <dcterms:modified xsi:type="dcterms:W3CDTF">2017-10-11T06:44:36Z</dcterms:modified>
</cp:coreProperties>
</file>