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2493-D1B8-431B-99B5-49C71C6971A8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86F7-54D6-4589-AEAB-522D92141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001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KENYA INSTITUTE OF CURRICULUM DEVELOPMENT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438400"/>
            <a:ext cx="4572000" cy="3810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UNESCO-IBE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Training on competence based curriculum Science/Applied Science group work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July, 2016</a:t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1026" name="Picture 1" descr="USE THIS KICD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343400" cy="36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Topic: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Objective: by the end of the topic, the learner should be able to:</a:t>
            </a:r>
          </a:p>
          <a:p>
            <a:pPr marL="742950" indent="-742950">
              <a:buAutoNum type="alphaLcParenR"/>
            </a:pPr>
            <a:r>
              <a:rPr lang="en-US" sz="3600" dirty="0" smtClean="0"/>
              <a:t>Identify different weather instruments</a:t>
            </a:r>
          </a:p>
          <a:p>
            <a:pPr marL="742950" indent="-742950">
              <a:buAutoNum type="alphaLcParenR"/>
            </a:pPr>
            <a:r>
              <a:rPr lang="en-US" sz="3600" dirty="0" smtClean="0"/>
              <a:t>State the use of different instruments</a:t>
            </a:r>
          </a:p>
          <a:p>
            <a:pPr marL="742950" indent="-742950">
              <a:buAutoNum type="alphaLcParenR"/>
            </a:pPr>
            <a:r>
              <a:rPr lang="en-US" sz="3600" dirty="0" smtClean="0"/>
              <a:t>Construct and use different weather instruments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5468587"/>
            <a:ext cx="9144000" cy="1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Competence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Task: </a:t>
            </a:r>
            <a:r>
              <a:rPr lang="en-US" sz="3600" dirty="0" smtClean="0"/>
              <a:t>Converting to competence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Selected objective (c) </a:t>
            </a:r>
          </a:p>
          <a:p>
            <a:pPr marL="0" indent="0">
              <a:buNone/>
            </a:pPr>
            <a:r>
              <a:rPr lang="en-US" sz="3600" b="1" dirty="0" smtClean="0"/>
              <a:t>Process: </a:t>
            </a:r>
          </a:p>
          <a:p>
            <a:pPr marL="0" indent="0">
              <a:buNone/>
            </a:pPr>
            <a:r>
              <a:rPr lang="en-US" sz="3600" dirty="0" smtClean="0"/>
              <a:t>The objective broken into two to isolate the skills to read: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Construct different weather instruments useable in the learner’s environment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Use different weather instruments to measure prevailing weather conditions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572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Learner’s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Target learner</a:t>
            </a:r>
          </a:p>
          <a:p>
            <a:pPr marL="0" indent="0">
              <a:buNone/>
            </a:pPr>
            <a:r>
              <a:rPr lang="en-US" sz="3600" dirty="0" smtClean="0"/>
              <a:t>Class 5 science learners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Learner’s context</a:t>
            </a:r>
          </a:p>
          <a:p>
            <a:pPr marL="0" indent="0">
              <a:buNone/>
            </a:pPr>
            <a:r>
              <a:rPr lang="en-US" sz="3600" dirty="0" smtClean="0"/>
              <a:t>Learner’s natural school environment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5468587"/>
            <a:ext cx="9144000" cy="1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36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smtClean="0"/>
              <a:t>Teaching and Learning </a:t>
            </a:r>
            <a:r>
              <a:rPr lang="en-GB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Class project activity</a:t>
            </a:r>
          </a:p>
          <a:p>
            <a:r>
              <a:rPr lang="en-US" sz="3600" dirty="0" smtClean="0"/>
              <a:t>Group project activity</a:t>
            </a:r>
          </a:p>
          <a:p>
            <a:r>
              <a:rPr lang="en-US" sz="3600" dirty="0" smtClean="0"/>
              <a:t>Individual project activity</a:t>
            </a:r>
          </a:p>
          <a:p>
            <a:r>
              <a:rPr lang="en-US" sz="3600" dirty="0" smtClean="0"/>
              <a:t>Class practical</a:t>
            </a:r>
          </a:p>
          <a:p>
            <a:r>
              <a:rPr lang="en-US" sz="3600" dirty="0" smtClean="0"/>
              <a:t>ICT reference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 method to be selected based on the instrument/content to be studied.</a:t>
            </a:r>
          </a:p>
          <a:p>
            <a:pPr marL="0" indent="0">
              <a:buNone/>
            </a:pPr>
            <a:r>
              <a:rPr lang="en-US" sz="3600" b="1" dirty="0" smtClean="0"/>
              <a:t>Example:</a:t>
            </a:r>
          </a:p>
          <a:p>
            <a:pPr marL="0" indent="0">
              <a:buNone/>
            </a:pPr>
            <a:r>
              <a:rPr lang="en-US" sz="3600" dirty="0" smtClean="0"/>
              <a:t>Constructing a rain gauge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6019800"/>
            <a:ext cx="9144000" cy="7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73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Learning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Used clear water bottles</a:t>
            </a:r>
          </a:p>
          <a:p>
            <a:r>
              <a:rPr lang="en-US" sz="3600" dirty="0" smtClean="0"/>
              <a:t>Measuring jar</a:t>
            </a:r>
          </a:p>
          <a:p>
            <a:r>
              <a:rPr lang="en-US" sz="3600" dirty="0" smtClean="0"/>
              <a:t>Funnel </a:t>
            </a:r>
          </a:p>
          <a:p>
            <a:r>
              <a:rPr lang="en-US" sz="3600" dirty="0" smtClean="0"/>
              <a:t>Ruler</a:t>
            </a:r>
          </a:p>
          <a:p>
            <a:r>
              <a:rPr lang="en-US" sz="3600" dirty="0" smtClean="0"/>
              <a:t>Pieces of wood or wooden stands</a:t>
            </a:r>
          </a:p>
          <a:p>
            <a:r>
              <a:rPr lang="en-US" sz="3600" dirty="0" smtClean="0"/>
              <a:t>Paper strip or a strip of sticker</a:t>
            </a:r>
          </a:p>
          <a:p>
            <a:r>
              <a:rPr lang="en-US" sz="3600" dirty="0" smtClean="0"/>
              <a:t>Glue</a:t>
            </a:r>
          </a:p>
          <a:p>
            <a:r>
              <a:rPr lang="en-US" sz="3600" dirty="0" smtClean="0"/>
              <a:t>Pencil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5943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9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Assessment portfolio with:</a:t>
            </a:r>
          </a:p>
          <a:p>
            <a:r>
              <a:rPr lang="en-US" sz="3600" dirty="0" smtClean="0"/>
              <a:t>Graded progress record on the project</a:t>
            </a:r>
          </a:p>
          <a:p>
            <a:r>
              <a:rPr lang="en-US" sz="3600" dirty="0" smtClean="0"/>
              <a:t>Graded project output</a:t>
            </a:r>
          </a:p>
          <a:p>
            <a:r>
              <a:rPr lang="en-US" sz="3600" dirty="0"/>
              <a:t>G</a:t>
            </a:r>
            <a:r>
              <a:rPr lang="en-US" sz="3600" dirty="0" smtClean="0"/>
              <a:t>raded presentations</a:t>
            </a:r>
          </a:p>
          <a:p>
            <a:r>
              <a:rPr lang="en-US" sz="3600" dirty="0" smtClean="0"/>
              <a:t>Graded observation of the learners ability to use the constructed instruments.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5715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60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Rationale/justification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20113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To combine knowledge of specific weather instruments to its innovative construction and usage.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67000" r="23328" b="24000"/>
          <a:stretch>
            <a:fillRect/>
          </a:stretch>
        </p:blipFill>
        <p:spPr bwMode="auto">
          <a:xfrm>
            <a:off x="0" y="5468587"/>
            <a:ext cx="9144000" cy="1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martin\Desktop\LUMIA\IMG_20130516_1434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23530"/>
          <a:stretch/>
        </p:blipFill>
        <p:spPr bwMode="auto">
          <a:xfrm>
            <a:off x="2419411" y="3048000"/>
            <a:ext cx="6688494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203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UNESCO-IBE  Training on competence based curriculum Science/Applied Science group work  July, 2016 </vt:lpstr>
      <vt:lpstr>Topic: Weather</vt:lpstr>
      <vt:lpstr>Competence </vt:lpstr>
      <vt:lpstr>Learner’s background</vt:lpstr>
      <vt:lpstr>Teaching and Learning methods</vt:lpstr>
      <vt:lpstr>Learning materials</vt:lpstr>
      <vt:lpstr>Assessment methods</vt:lpstr>
      <vt:lpstr>Rationale/justification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martin</dc:creator>
  <cp:lastModifiedBy>Tom</cp:lastModifiedBy>
  <cp:revision>28</cp:revision>
  <dcterms:created xsi:type="dcterms:W3CDTF">2016-03-04T09:10:19Z</dcterms:created>
  <dcterms:modified xsi:type="dcterms:W3CDTF">2016-07-17T14:55:22Z</dcterms:modified>
</cp:coreProperties>
</file>