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D4705-4E53-4633-AC4A-4B6101E1818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BFBBA-EF62-4421-B76B-686916AFC3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BFBBA-EF62-4421-B76B-686916AFC33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B5AB07-6B0C-471E-9C11-6150E2EE97B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EBBCD2B-3DD6-4F9E-87E4-184A97AAD57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be/dSQyQKRNeS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English Group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Subtopic: Reading</a:t>
            </a:r>
          </a:p>
          <a:p>
            <a:r>
              <a:rPr lang="en-US" b="1" dirty="0"/>
              <a:t>(Passage: Thrilling Encounter, PP 13-15, Explore English 7, Longman Kenya)</a:t>
            </a:r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competences to be achieved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Imagination and creativity</a:t>
            </a:r>
          </a:p>
          <a:p>
            <a:r>
              <a:rPr lang="en-US" dirty="0" smtClean="0"/>
              <a:t>Digital literacy</a:t>
            </a:r>
          </a:p>
          <a:p>
            <a:r>
              <a:rPr lang="en-US" dirty="0" smtClean="0"/>
              <a:t> learning to learn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Objectives - TG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Learners should be able to:</a:t>
            </a:r>
            <a:endParaRPr lang="en-US" dirty="0" smtClean="0"/>
          </a:p>
          <a:p>
            <a:pPr lvl="0"/>
            <a:r>
              <a:rPr lang="en-US" dirty="0" smtClean="0"/>
              <a:t>Read </a:t>
            </a:r>
            <a:r>
              <a:rPr lang="en-US" dirty="0"/>
              <a:t>the story fluently  with focus on correct pronunciation of words.</a:t>
            </a:r>
          </a:p>
          <a:p>
            <a:pPr lvl="0"/>
            <a:r>
              <a:rPr lang="en-US" dirty="0"/>
              <a:t>Demonstrate understanding of the story by retelling it to the class and answering comprehension questions.</a:t>
            </a:r>
          </a:p>
          <a:p>
            <a:pPr lvl="0"/>
            <a:r>
              <a:rPr lang="en-US" dirty="0"/>
              <a:t>Use vocabulary related to football in their own sentences.</a:t>
            </a:r>
          </a:p>
          <a:p>
            <a:pPr lvl="0"/>
            <a:r>
              <a:rPr lang="en-US" dirty="0"/>
              <a:t>Research on various careers in sports.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Pre-reading activity -TG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be done as group work.</a:t>
            </a:r>
          </a:p>
          <a:p>
            <a:r>
              <a:rPr lang="en-US" dirty="0"/>
              <a:t>Divide the class into two groups. Guide them to come up with two football teams and role-play a football match.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Reading activity - TG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Teacher’s </a:t>
            </a:r>
            <a:r>
              <a:rPr lang="en-US" b="1" dirty="0"/>
              <a:t>instructions</a:t>
            </a:r>
            <a:r>
              <a:rPr lang="en-US" dirty="0"/>
              <a:t>:</a:t>
            </a:r>
          </a:p>
          <a:p>
            <a:r>
              <a:rPr lang="en-US" dirty="0"/>
              <a:t>Allow 5 minutes of silent reading</a:t>
            </a:r>
          </a:p>
          <a:p>
            <a:r>
              <a:rPr lang="en-US" dirty="0"/>
              <a:t>Allow reading aloud by mixed-ability readers.</a:t>
            </a:r>
          </a:p>
          <a:p>
            <a:r>
              <a:rPr lang="en-US" dirty="0"/>
              <a:t>The teacher to test comprehension of the passage by asking learners to retell the story in their own words. The teacher should correct accordingly.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New vocabularies - TG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Learners </a:t>
            </a:r>
            <a:r>
              <a:rPr lang="en-US" dirty="0"/>
              <a:t>to identify new words. </a:t>
            </a:r>
          </a:p>
          <a:p>
            <a:r>
              <a:rPr lang="en-US" dirty="0"/>
              <a:t>They can use these words in sentences of their </a:t>
            </a:r>
            <a:r>
              <a:rPr lang="en-US" dirty="0" smtClean="0"/>
              <a:t>own both orally and in writing.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Comprehension questions -  (CA)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37125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i="1" dirty="0" smtClean="0"/>
              <a:t>Just some samples</a:t>
            </a:r>
            <a:endParaRPr lang="en-US" b="1" dirty="0" smtClean="0"/>
          </a:p>
          <a:p>
            <a:pPr lvl="0"/>
            <a:r>
              <a:rPr lang="en-US" dirty="0" smtClean="0"/>
              <a:t>Why </a:t>
            </a:r>
            <a:r>
              <a:rPr lang="en-US" dirty="0"/>
              <a:t>do you think </a:t>
            </a:r>
            <a:r>
              <a:rPr lang="en-US" dirty="0" err="1"/>
              <a:t>Ndege’s</a:t>
            </a:r>
            <a:r>
              <a:rPr lang="en-US" dirty="0"/>
              <a:t> heart was beating fast as he prepared to take the penalty kick?</a:t>
            </a:r>
          </a:p>
          <a:p>
            <a:pPr lvl="0"/>
            <a:r>
              <a:rPr lang="en-US" dirty="0"/>
              <a:t>Do you think </a:t>
            </a:r>
            <a:r>
              <a:rPr lang="en-US" dirty="0" err="1"/>
              <a:t>Muniafu</a:t>
            </a:r>
            <a:r>
              <a:rPr lang="en-US" dirty="0"/>
              <a:t> was right to be angry at his teammate for causing the penalty?  (</a:t>
            </a:r>
            <a:r>
              <a:rPr lang="en-US" dirty="0" err="1"/>
              <a:t>TG:The</a:t>
            </a:r>
            <a:r>
              <a:rPr lang="en-US" dirty="0"/>
              <a:t> teacher to allow for whole class discussion and use this to teach values of teamwork, forgiveness, etc.</a:t>
            </a:r>
          </a:p>
          <a:p>
            <a:r>
              <a:rPr lang="en-US" dirty="0"/>
              <a:t>(Learners to write their own answers after discussion)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Group discussion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Have </a:t>
            </a:r>
            <a:r>
              <a:rPr lang="en-US" dirty="0"/>
              <a:t>you ever found yourself shaking with fear like </a:t>
            </a:r>
            <a:r>
              <a:rPr lang="en-US" dirty="0" err="1"/>
              <a:t>Muniafu</a:t>
            </a:r>
            <a:r>
              <a:rPr lang="en-US" dirty="0"/>
              <a:t>? What happened to make you shake with fear? Tell the story to your group members.</a:t>
            </a:r>
          </a:p>
          <a:p>
            <a:pPr lvl="0"/>
            <a:r>
              <a:rPr lang="en-US" dirty="0"/>
              <a:t>Pick the best story in your group and let your group leader to tell it to the class.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Research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/>
              <a:t>(TG- Start </a:t>
            </a:r>
            <a:r>
              <a:rPr lang="en-US" sz="2800" dirty="0"/>
              <a:t>with this video: </a:t>
            </a:r>
            <a:r>
              <a:rPr lang="en-US" sz="2800" u="sng" dirty="0">
                <a:hlinkClick r:id="rId2"/>
              </a:rPr>
              <a:t>https://</a:t>
            </a:r>
            <a:r>
              <a:rPr lang="en-US" sz="2800" u="sng" dirty="0" smtClean="0">
                <a:hlinkClick r:id="rId2"/>
              </a:rPr>
              <a:t>youtube/dSQyQKRNeSA</a:t>
            </a:r>
            <a:r>
              <a:rPr lang="en-US" sz="2800" u="sng" dirty="0" smtClean="0"/>
              <a:t>)</a:t>
            </a:r>
            <a:endParaRPr lang="en-US" sz="2800" dirty="0"/>
          </a:p>
          <a:p>
            <a:pPr lvl="0"/>
            <a:r>
              <a:rPr lang="en-US" dirty="0"/>
              <a:t>Research about a famous Kenyan sports personality you admire. </a:t>
            </a:r>
          </a:p>
          <a:p>
            <a:pPr lvl="0"/>
            <a:r>
              <a:rPr lang="en-US" dirty="0"/>
              <a:t>Write about him/her.</a:t>
            </a:r>
          </a:p>
          <a:p>
            <a:pPr lvl="0"/>
            <a:r>
              <a:rPr lang="en-US" dirty="0"/>
              <a:t>Make a presentation to the class.</a:t>
            </a:r>
          </a:p>
          <a:p>
            <a:r>
              <a:rPr lang="en-US" dirty="0"/>
              <a:t>(ICT- The teacher to encourage learners to use the Internet, newspapers etc to carry out the research.</a:t>
            </a:r>
          </a:p>
          <a:p>
            <a:r>
              <a:rPr lang="en-US" dirty="0"/>
              <a:t>The teacher to use the opportunity to talk about careers in sports in general and nurture talent.)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392</Words>
  <Application>Microsoft Office PowerPoint</Application>
  <PresentationFormat>On-screen Show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English Group </vt:lpstr>
      <vt:lpstr>Core competences to be achieved</vt:lpstr>
      <vt:lpstr>Objectives - TG </vt:lpstr>
      <vt:lpstr>Pre-reading activity -TG </vt:lpstr>
      <vt:lpstr>Reading activity - TG </vt:lpstr>
      <vt:lpstr>New vocabularies - TG </vt:lpstr>
      <vt:lpstr>Comprehension questions -  (CA)  </vt:lpstr>
      <vt:lpstr>Group discussion </vt:lpstr>
      <vt:lpstr>Research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Group </dc:title>
  <dc:creator>p</dc:creator>
  <cp:lastModifiedBy>p</cp:lastModifiedBy>
  <cp:revision>17</cp:revision>
  <dcterms:created xsi:type="dcterms:W3CDTF">2016-09-29T15:44:01Z</dcterms:created>
  <dcterms:modified xsi:type="dcterms:W3CDTF">2016-09-29T16:01:46Z</dcterms:modified>
</cp:coreProperties>
</file>